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9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7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0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1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3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2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3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4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3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6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63D69-D33F-4414-B3F8-C5FF1578C3C6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7A6BD-019F-45B3-9AB5-3947282BE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7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/>
          <a:lstStyle/>
          <a:p>
            <a:r>
              <a:rPr lang="en-US" dirty="0" smtClean="0"/>
              <a:t>m2M Monthly Call Agenda, </a:t>
            </a:r>
            <a:br>
              <a:rPr lang="en-US" dirty="0" smtClean="0"/>
            </a:br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769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Brief field update and plans for summer - Lynn and Ian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Modeling updates- Flints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Other group member updates</a:t>
            </a:r>
          </a:p>
          <a:p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Other business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NSF </a:t>
            </a:r>
            <a:r>
              <a:rPr lang="en-US" sz="2400" dirty="0" err="1" smtClean="0"/>
              <a:t>Macrosystem</a:t>
            </a:r>
            <a:r>
              <a:rPr lang="en-US" sz="2400" dirty="0" smtClean="0"/>
              <a:t> meeting in June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NSF report plans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plans for further publications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214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Tejon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554691" y="1600200"/>
            <a:ext cx="60346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447800" y="6285466"/>
            <a:ext cx="6561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 add, or not to add a sensor. That is the question.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78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Fieldwork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Tehachapi Foothill</a:t>
            </a:r>
          </a:p>
          <a:p>
            <a:pPr lvl="1"/>
            <a:r>
              <a:rPr lang="en-US" dirty="0" smtClean="0"/>
              <a:t>Seedling census done</a:t>
            </a:r>
          </a:p>
          <a:p>
            <a:pPr lvl="1"/>
            <a:r>
              <a:rPr lang="en-US" dirty="0" smtClean="0"/>
              <a:t>Downloads complete (data on server)</a:t>
            </a:r>
          </a:p>
          <a:p>
            <a:r>
              <a:rPr lang="en-US" dirty="0" smtClean="0"/>
              <a:t>New data:</a:t>
            </a:r>
          </a:p>
          <a:p>
            <a:pPr lvl="1"/>
            <a:r>
              <a:rPr lang="en-US" dirty="0" smtClean="0"/>
              <a:t>Spherical </a:t>
            </a:r>
            <a:r>
              <a:rPr lang="en-US" dirty="0" err="1" smtClean="0"/>
              <a:t>densiometer</a:t>
            </a:r>
            <a:r>
              <a:rPr lang="en-US" dirty="0" smtClean="0"/>
              <a:t> readings at gardens</a:t>
            </a:r>
          </a:p>
          <a:p>
            <a:pPr lvl="1"/>
            <a:r>
              <a:rPr lang="en-US" dirty="0" smtClean="0"/>
              <a:t>Soil samples at gardens (basic fertility, texture, gravimetric water content, pH)</a:t>
            </a:r>
          </a:p>
          <a:p>
            <a:pPr lvl="1"/>
            <a:r>
              <a:rPr lang="en-US" dirty="0" smtClean="0"/>
              <a:t>Herbaceous cover plots (Lynn) – exotic grass cover and community by microclimate</a:t>
            </a:r>
          </a:p>
          <a:p>
            <a:pPr lvl="1"/>
            <a:r>
              <a:rPr lang="en-US" dirty="0" smtClean="0"/>
              <a:t>New 50cm sensor to be installed at all locations with 2 existing readings, to enable surface temp estimates</a:t>
            </a:r>
          </a:p>
          <a:p>
            <a:r>
              <a:rPr lang="en-US" dirty="0" smtClean="0"/>
              <a:t>Hired summer intern, Bren student, Elizabeth Hiroyasu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4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June</a:t>
            </a:r>
          </a:p>
          <a:p>
            <a:pPr lvl="1"/>
            <a:r>
              <a:rPr lang="en-US" dirty="0" err="1" smtClean="0"/>
              <a:t>Montane</a:t>
            </a:r>
            <a:r>
              <a:rPr lang="en-US" dirty="0" smtClean="0"/>
              <a:t> sites- census, downloads</a:t>
            </a:r>
          </a:p>
          <a:p>
            <a:endParaRPr lang="en-US" dirty="0"/>
          </a:p>
          <a:p>
            <a:r>
              <a:rPr lang="en-US" dirty="0" smtClean="0"/>
              <a:t>July</a:t>
            </a:r>
          </a:p>
          <a:p>
            <a:pPr lvl="1"/>
            <a:r>
              <a:rPr lang="en-US" dirty="0" smtClean="0"/>
              <a:t>Tehachapi field excursions for vegetation/seedling plots/transects (Ian), Jeffrey and ponderosa sap studies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August</a:t>
            </a:r>
          </a:p>
          <a:p>
            <a:pPr lvl="1"/>
            <a:r>
              <a:rPr lang="en-US" dirty="0" smtClean="0"/>
              <a:t>Teakettle visit for seed collection, census</a:t>
            </a:r>
          </a:p>
          <a:p>
            <a:endParaRPr lang="en-US" dirty="0"/>
          </a:p>
          <a:p>
            <a:r>
              <a:rPr lang="en-US" dirty="0" smtClean="0"/>
              <a:t>September, October, November</a:t>
            </a:r>
          </a:p>
          <a:p>
            <a:pPr lvl="1"/>
            <a:r>
              <a:rPr lang="en-US" dirty="0" smtClean="0"/>
              <a:t>Seed collection, planting for last study year (can it please rain next year?)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all data downloads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69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188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m2M Monthly Call Agenda,  May 15, 2013</vt:lpstr>
      <vt:lpstr>Tejon</vt:lpstr>
      <vt:lpstr>Fieldwork Update</vt:lpstr>
      <vt:lpstr>Summer Plans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m2M Monthly Call Agenda,  May 15, 2013</dc:title>
  <dc:creator>Lynn Sweet</dc:creator>
  <cp:lastModifiedBy>Lynn Sweet</cp:lastModifiedBy>
  <cp:revision>6</cp:revision>
  <dcterms:created xsi:type="dcterms:W3CDTF">2013-05-14T20:11:12Z</dcterms:created>
  <dcterms:modified xsi:type="dcterms:W3CDTF">2013-05-14T23:06:55Z</dcterms:modified>
</cp:coreProperties>
</file>