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72" r:id="rId5"/>
    <p:sldId id="257" r:id="rId6"/>
    <p:sldId id="261" r:id="rId7"/>
    <p:sldId id="276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7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6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876F-AB09-476E-9EC4-63B8B51ADA7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58EA-1373-40A1-96BB-C1B5A2AE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M2m Meeting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11, 2013</a:t>
            </a:r>
          </a:p>
        </p:txBody>
      </p:sp>
    </p:spTree>
    <p:extLst>
      <p:ext uri="{BB962C8B-B14F-4D97-AF65-F5344CB8AC3E}">
        <p14:creationId xmlns:p14="http://schemas.microsoft.com/office/powerpoint/2010/main" val="8980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Field update</a:t>
            </a:r>
          </a:p>
          <a:p>
            <a:r>
              <a:rPr lang="en-US" dirty="0" smtClean="0"/>
              <a:t>Group updates</a:t>
            </a:r>
          </a:p>
          <a:p>
            <a:r>
              <a:rPr lang="en-US" dirty="0" smtClean="0"/>
              <a:t>AGU</a:t>
            </a:r>
            <a:r>
              <a:rPr lang="en-US" dirty="0"/>
              <a:t>: Dec 9-13, San Francisco</a:t>
            </a:r>
            <a:endParaRPr lang="en-US" b="1" dirty="0" smtClean="0"/>
          </a:p>
          <a:p>
            <a:pPr lvl="1"/>
            <a:r>
              <a:rPr lang="en-US" dirty="0" smtClean="0"/>
              <a:t>Abstract deadline: Tuesday, August 6</a:t>
            </a:r>
          </a:p>
          <a:p>
            <a:r>
              <a:rPr lang="en-US" dirty="0" smtClean="0"/>
              <a:t>New project </a:t>
            </a:r>
            <a:r>
              <a:rPr lang="en-US" dirty="0" smtClean="0"/>
              <a:t>directions-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enetic sampling (collaboration with </a:t>
            </a:r>
            <a:r>
              <a:rPr lang="en-US" dirty="0" err="1" smtClean="0"/>
              <a:t>Sork</a:t>
            </a:r>
            <a:r>
              <a:rPr lang="en-US" dirty="0" smtClean="0"/>
              <a:t>, UCLA)</a:t>
            </a:r>
          </a:p>
          <a:p>
            <a:pPr lvl="1"/>
            <a:r>
              <a:rPr lang="en-US" dirty="0" smtClean="0"/>
              <a:t>Seed traps </a:t>
            </a:r>
            <a:endParaRPr lang="en-US" dirty="0" smtClean="0"/>
          </a:p>
          <a:p>
            <a:r>
              <a:rPr lang="en-US" dirty="0" smtClean="0"/>
              <a:t>m2M </a:t>
            </a:r>
            <a:r>
              <a:rPr lang="en-US" dirty="0" smtClean="0"/>
              <a:t>communication survey</a:t>
            </a:r>
          </a:p>
          <a:p>
            <a:r>
              <a:rPr lang="en-US" dirty="0" smtClean="0"/>
              <a:t>Fall meeting (Nov 18-19, 2013)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votes for either, 2 NCEAS, </a:t>
            </a:r>
            <a:r>
              <a:rPr lang="en-US" b="1" dirty="0" smtClean="0"/>
              <a:t>3 Sedgwick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Summer Student</a:t>
            </a:r>
            <a:br>
              <a:rPr lang="en-US" dirty="0" smtClean="0"/>
            </a:br>
            <a:r>
              <a:rPr lang="en-US" dirty="0" smtClean="0"/>
              <a:t>Elizabeth Hiroyasu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488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Seedlings everywhere; each species/each site</a:t>
            </a:r>
          </a:p>
          <a:p>
            <a:r>
              <a:rPr lang="en-US" b="1" dirty="0" smtClean="0"/>
              <a:t>New 50cm sensor at 6 locations per site (“triple stations”)</a:t>
            </a:r>
          </a:p>
          <a:p>
            <a:r>
              <a:rPr lang="en-US" b="1" dirty="0" smtClean="0"/>
              <a:t>Snow disappearance date at Sierra </a:t>
            </a:r>
            <a:r>
              <a:rPr lang="en-US" b="1" dirty="0" err="1" smtClean="0"/>
              <a:t>Montane</a:t>
            </a:r>
            <a:r>
              <a:rPr lang="en-US" b="1" dirty="0" smtClean="0"/>
              <a:t> 2013 </a:t>
            </a:r>
            <a:endParaRPr lang="en-US" b="1" dirty="0"/>
          </a:p>
          <a:p>
            <a:pPr lvl="1"/>
            <a:r>
              <a:rPr lang="en-US" b="1" dirty="0" smtClean="0"/>
              <a:t>Sm105</a:t>
            </a:r>
            <a:r>
              <a:rPr lang="en-US" b="1" dirty="0"/>
              <a:t>: </a:t>
            </a:r>
            <a:r>
              <a:rPr lang="en-US" b="1" dirty="0" smtClean="0"/>
              <a:t>March 12- North Slope</a:t>
            </a:r>
            <a:endParaRPr lang="en-US" b="1" dirty="0"/>
          </a:p>
          <a:p>
            <a:pPr lvl="1"/>
            <a:r>
              <a:rPr lang="en-US" b="1" dirty="0"/>
              <a:t>Sm205: </a:t>
            </a:r>
            <a:r>
              <a:rPr lang="en-US" b="1" dirty="0" smtClean="0"/>
              <a:t>March 14- South Slope</a:t>
            </a:r>
            <a:endParaRPr lang="en-US" b="1" dirty="0"/>
          </a:p>
          <a:p>
            <a:pPr lvl="1"/>
            <a:r>
              <a:rPr lang="en-US" b="1" dirty="0"/>
              <a:t>Sm305: </a:t>
            </a:r>
            <a:r>
              <a:rPr lang="en-US" b="1" dirty="0" smtClean="0"/>
              <a:t>March 29- Cold Air Pool location</a:t>
            </a:r>
            <a:endParaRPr lang="en-US" b="1" dirty="0"/>
          </a:p>
          <a:p>
            <a:pPr lvl="1"/>
            <a:r>
              <a:rPr lang="en-US" b="1" dirty="0"/>
              <a:t>Sm705: </a:t>
            </a:r>
            <a:r>
              <a:rPr lang="en-US" b="1" dirty="0" smtClean="0"/>
              <a:t>March 12- North Slope</a:t>
            </a:r>
            <a:endParaRPr lang="en-US" b="1" dirty="0"/>
          </a:p>
          <a:p>
            <a:pPr lvl="2"/>
            <a:endParaRPr lang="en-US" dirty="0"/>
          </a:p>
        </p:txBody>
      </p:sp>
      <p:pic>
        <p:nvPicPr>
          <p:cNvPr id="1027" name="Picture 3" descr="Z:\m2m\project\photos\sierramont\2013-06-26 Teakettle_Ian\Teakettle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m2m\project\photos\sierramont\2013-06-26 Teakettle_Ian\Teakettle 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m2m\project\photos\sierrafoot\2013-05-24 SanJoaquin\SanJoaquin 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827004" y="33528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12797" y="5187412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800" y="5715000"/>
            <a:ext cx="762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UCSB</a:t>
            </a:r>
          </a:p>
          <a:p>
            <a:pPr lvl="1"/>
            <a:r>
              <a:rPr lang="en-US" dirty="0" smtClean="0"/>
              <a:t>Gravimetric soil moisture content for late-spring</a:t>
            </a:r>
          </a:p>
          <a:p>
            <a:pPr lvl="1"/>
            <a:r>
              <a:rPr lang="en-US" dirty="0" smtClean="0"/>
              <a:t>pH </a:t>
            </a:r>
          </a:p>
          <a:p>
            <a:pPr lvl="1"/>
            <a:r>
              <a:rPr lang="en-US" dirty="0" smtClean="0"/>
              <a:t>Particle size 4mm to 63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endParaRPr lang="en-US" dirty="0" smtClean="0"/>
          </a:p>
          <a:p>
            <a:r>
              <a:rPr lang="en-US" dirty="0" smtClean="0"/>
              <a:t>UC Davis Analytical laboratory</a:t>
            </a:r>
          </a:p>
          <a:p>
            <a:pPr lvl="1"/>
            <a:r>
              <a:rPr lang="en-US" dirty="0" smtClean="0"/>
              <a:t>NPK, soil texture (sand/silt/clay) &lt;2mm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m2M Communication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7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Communication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Y’all like email for sharing. Everything.</a:t>
            </a:r>
          </a:p>
          <a:p>
            <a:r>
              <a:rPr lang="en-US" dirty="0" smtClean="0"/>
              <a:t>ERI/UCSB server is a good repository for documents- most are happy with accessibility; “most logical place to archive things”</a:t>
            </a:r>
          </a:p>
          <a:p>
            <a:pPr lvl="1"/>
            <a:r>
              <a:rPr lang="en-US" dirty="0" smtClean="0"/>
              <a:t>We could be putting copies of papers we email around into a folder on here (someone can make sure a copy gets put in the folder)</a:t>
            </a:r>
          </a:p>
          <a:p>
            <a:r>
              <a:rPr lang="en-US" dirty="0" smtClean="0"/>
              <a:t>Some like Endnote, some </a:t>
            </a:r>
            <a:r>
              <a:rPr lang="en-US" dirty="0" err="1" smtClean="0"/>
              <a:t>Mendeley</a:t>
            </a:r>
            <a:r>
              <a:rPr lang="en-US" dirty="0" smtClean="0"/>
              <a:t>, no be-all, end-all solution to an m2M citation library; request for a web-based server to locate, organize and download papers remains elusive and maybe only a few will use this</a:t>
            </a:r>
          </a:p>
          <a:p>
            <a:r>
              <a:rPr lang="en-US" dirty="0" smtClean="0"/>
              <a:t>Go-to-meeting has some sound issues but preferred over Skype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m2M Communication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Dropbox</a:t>
            </a:r>
            <a:r>
              <a:rPr lang="en-US" dirty="0"/>
              <a:t> has limited space, and we may need to reorganize our shared folders </a:t>
            </a:r>
          </a:p>
          <a:p>
            <a:pPr lvl="1"/>
            <a:r>
              <a:rPr lang="en-US" dirty="0"/>
              <a:t>At least one person pays for space; apparently others run into space issues</a:t>
            </a:r>
          </a:p>
          <a:p>
            <a:r>
              <a:rPr lang="en-US" dirty="0"/>
              <a:t>No one is using the Post-</a:t>
            </a:r>
            <a:r>
              <a:rPr lang="en-US" dirty="0" err="1"/>
              <a:t>GreSQL</a:t>
            </a:r>
            <a:r>
              <a:rPr lang="en-US" dirty="0"/>
              <a:t> server data yet (at UCSB we are using the flat level 3 files still)</a:t>
            </a:r>
          </a:p>
          <a:p>
            <a:r>
              <a:rPr lang="en-US" dirty="0"/>
              <a:t>Wiki is probably most helpful for general project information, like meeting times and dates, and meeting </a:t>
            </a:r>
            <a:r>
              <a:rPr lang="en-US" dirty="0" err="1"/>
              <a:t>powerpoints</a:t>
            </a:r>
            <a:r>
              <a:rPr lang="en-US" dirty="0"/>
              <a:t>, not as a repository for papers etc. But it is the least-used of our outlets</a:t>
            </a:r>
          </a:p>
          <a:p>
            <a:r>
              <a:rPr lang="en-US" dirty="0"/>
              <a:t>Many group members waiting for the major portion of their work and server and communication needs to begin so this might evolve </a:t>
            </a:r>
          </a:p>
        </p:txBody>
      </p:sp>
    </p:spTree>
    <p:extLst>
      <p:ext uri="{BB962C8B-B14F-4D97-AF65-F5344CB8AC3E}">
        <p14:creationId xmlns:p14="http://schemas.microsoft.com/office/powerpoint/2010/main" val="360261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</TotalTime>
  <Words>367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M2m Meeting</vt:lpstr>
      <vt:lpstr>Agenda</vt:lpstr>
      <vt:lpstr>Summer Student Elizabeth Hiroyasu</vt:lpstr>
      <vt:lpstr>PowerPoint Presentation</vt:lpstr>
      <vt:lpstr>PowerPoint Presentation</vt:lpstr>
      <vt:lpstr>Soil Testing</vt:lpstr>
      <vt:lpstr>m2M Communication Survey</vt:lpstr>
      <vt:lpstr>m2M Communication Survey</vt:lpstr>
      <vt:lpstr>m2M Communication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Sweet</dc:creator>
  <cp:lastModifiedBy>Lynn Sweet</cp:lastModifiedBy>
  <cp:revision>26</cp:revision>
  <dcterms:created xsi:type="dcterms:W3CDTF">2013-07-05T21:11:03Z</dcterms:created>
  <dcterms:modified xsi:type="dcterms:W3CDTF">2013-07-11T21:15:13Z</dcterms:modified>
</cp:coreProperties>
</file>